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369" r:id="rId5"/>
    <p:sldId id="416" r:id="rId6"/>
    <p:sldId id="417" r:id="rId7"/>
    <p:sldId id="418" r:id="rId8"/>
    <p:sldId id="419" r:id="rId9"/>
    <p:sldId id="42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EA2"/>
    <a:srgbClr val="EBB548"/>
    <a:srgbClr val="198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C2E226-7B6C-BEAC-82B5-49563176744A}" v="173" dt="2025-10-26T23:06:24.7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1D4E4-1112-1740-9448-702375257828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E0793-3263-6640-B127-0F7A0931B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2.wdp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3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4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4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4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microsoft.com/office/2007/relationships/hdphoto" Target="../media/hdphoto15.wdp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4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5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7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8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9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0.wdp"/><Relationship Id="rId7" Type="http://schemas.microsoft.com/office/2007/relationships/hdphoto" Target="../media/hdphoto1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2.wdp"/><Relationship Id="rId7" Type="http://schemas.microsoft.com/office/2007/relationships/hdphoto" Target="../media/hdphoto1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F4C0FA-7380-A345-8860-322B67A7C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712" y="4372057"/>
            <a:ext cx="10515600" cy="3841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0" b="1" spc="225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F60C1-5E5B-B943-8C0E-18A2EC529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715" y="3199877"/>
            <a:ext cx="10515600" cy="5461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68050-D394-41E3-8157-E352DD4C35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714" y="3922491"/>
            <a:ext cx="10515599" cy="273050"/>
          </a:xfrm>
        </p:spPr>
        <p:txBody>
          <a:bodyPr>
            <a:noAutofit/>
          </a:bodyPr>
          <a:lstStyle>
            <a:lvl1pPr marL="0" indent="0" algn="ctr">
              <a:buNone/>
              <a:defRPr sz="13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NAME, TITLE/POSITION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4A97D9A-65F0-D81A-BE79-704CAAA895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C715AAB5-4B3D-871A-02D5-D48713DB13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10254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1887B91-A665-3B22-24B5-3F5AD31735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16" name="Picture 1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99E94461-47E2-4231-E11D-B73B179E25C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18" name="Picture 1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8B80F52-4230-33C9-E0D7-C4AEED086C1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9" name="Picture 18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C16A17BA-EF86-2911-E01A-7C2F6F5F74C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25" name="Picture 24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4680344A-5BDA-AA9C-6E97-9FBC1FCC73A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57954" y="5215147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28" name="Picture 27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800E9ACC-4124-6222-F94E-3B64489BEC3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FC396D7-F478-A083-A5C3-46674793CB75}"/>
              </a:ext>
            </a:extLst>
          </p:cNvPr>
          <p:cNvSpPr/>
          <p:nvPr userDrawn="1"/>
        </p:nvSpPr>
        <p:spPr>
          <a:xfrm>
            <a:off x="933620" y="694000"/>
            <a:ext cx="4588560" cy="4586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B2038B8-F8A9-E9D7-CE41-9EA46C470B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26283" y="693998"/>
            <a:ext cx="4470280" cy="4469406"/>
          </a:xfrm>
          <a:custGeom>
            <a:avLst/>
            <a:gdLst>
              <a:gd name="connsiteX0" fmla="*/ 5043949 w 10087897"/>
              <a:gd name="connsiteY0" fmla="*/ 0 h 10087896"/>
              <a:gd name="connsiteX1" fmla="*/ 10087897 w 10087897"/>
              <a:gd name="connsiteY1" fmla="*/ 5043948 h 10087896"/>
              <a:gd name="connsiteX2" fmla="*/ 5043949 w 10087897"/>
              <a:gd name="connsiteY2" fmla="*/ 10087896 h 10087896"/>
              <a:gd name="connsiteX3" fmla="*/ 0 w 10087897"/>
              <a:gd name="connsiteY3" fmla="*/ 5043948 h 10087896"/>
              <a:gd name="connsiteX4" fmla="*/ 5043949 w 10087897"/>
              <a:gd name="connsiteY4" fmla="*/ 0 h 100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7897" h="10087896">
                <a:moveTo>
                  <a:pt x="5043949" y="0"/>
                </a:moveTo>
                <a:cubicBezTo>
                  <a:pt x="7829645" y="0"/>
                  <a:pt x="10087897" y="2258252"/>
                  <a:pt x="10087897" y="5043948"/>
                </a:cubicBezTo>
                <a:cubicBezTo>
                  <a:pt x="10087897" y="7829644"/>
                  <a:pt x="7829645" y="10087896"/>
                  <a:pt x="5043949" y="10087896"/>
                </a:cubicBezTo>
                <a:cubicBezTo>
                  <a:pt x="2258252" y="10087896"/>
                  <a:pt x="0" y="7829644"/>
                  <a:pt x="0" y="5043948"/>
                </a:cubicBezTo>
                <a:cubicBezTo>
                  <a:pt x="0" y="2258252"/>
                  <a:pt x="2258252" y="0"/>
                  <a:pt x="504394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F823275-A547-CF03-4177-4412F7C67DF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01" y="3085484"/>
            <a:ext cx="5586411" cy="2832239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3CE3D6A-23EC-FC45-24C0-BA54ECB0A4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1874601"/>
            <a:ext cx="5586411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03E6F3-E409-7AF3-B07D-A34D7CA218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</p:spTree>
    <p:extLst>
      <p:ext uri="{BB962C8B-B14F-4D97-AF65-F5344CB8AC3E}">
        <p14:creationId xmlns:p14="http://schemas.microsoft.com/office/powerpoint/2010/main" val="3453529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ACC6BCB-4862-7FBE-159C-D224B9038F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7" name="Picture 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CBF34EA5-E086-2D12-3215-560FD9F4FB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10" name="Picture 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19B6467-3279-1608-D634-4D50F39841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1" name="Picture 10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66036881-CBE8-89B3-5BA3-9BA4EC71B7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2" name="Picture 11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CF7A5D08-22F4-B8D9-2B87-58E4230ADD4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16" name="Picture 15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60E502B6-F312-D548-2B82-ABCF566F842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  <p:sp>
        <p:nvSpPr>
          <p:cNvPr id="2" name="Table Placeholder 2">
            <a:extLst>
              <a:ext uri="{FF2B5EF4-FFF2-40B4-BE49-F238E27FC236}">
                <a16:creationId xmlns:a16="http://schemas.microsoft.com/office/drawing/2014/main" id="{F890110B-CB46-C646-B584-07391A034F0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742951" y="1695103"/>
            <a:ext cx="10394156" cy="442434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627057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ACA25D2C-D12B-4E15-D8BE-9F2A384234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8" name="Picture 7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BC7C2D1C-62D4-5D7F-BE77-A86C405928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pic>
        <p:nvPicPr>
          <p:cNvPr id="7" name="Picture 6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4D8E10B8-FE07-8025-F122-B29FAC3DBC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1" name="Picture 10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F7BF2405-0C36-345B-DB0D-3745894DC06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3" name="Picture 2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7297F6F1-1EC5-7ABA-5A24-2B8ABC8B4A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5" name="Picture 4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488D7089-25E9-4676-579F-BFDEE3BD78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6" name="Picture 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593F016C-F634-089E-DF5E-66DC3CE12D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2" name="Table Placeholder 2">
            <a:extLst>
              <a:ext uri="{FF2B5EF4-FFF2-40B4-BE49-F238E27FC236}">
                <a16:creationId xmlns:a16="http://schemas.microsoft.com/office/drawing/2014/main" id="{F890110B-CB46-C646-B584-07391A034F0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742951" y="1934308"/>
            <a:ext cx="10394156" cy="408921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901" y="877395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rgbClr val="116EA2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842474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547C5329-7CB8-7A7C-BD6F-A9007D626F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22" name="Picture 2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96133227-FF71-D2F7-80A4-5CB191F8B7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0" name="Picture 1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ACA25D2C-D12B-4E15-D8BE-9F2A384234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5" name="Picture 14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DF8477CB-7B5C-1ACF-0269-77AB133C1EE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7" name="Picture 16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4ACA92EC-A076-3E79-5F0A-03111A2916C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26" name="Picture 25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61052CE6-23D4-CA57-0761-4993F4D6E8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C24CEAA-CE47-FB29-1B77-C45F27EC47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007" y="2011622"/>
            <a:ext cx="10233429" cy="25102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Text/ pictures/ chart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176473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ACA25D2C-D12B-4E15-D8BE-9F2A384234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8" name="Picture 7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BC7C2D1C-62D4-5D7F-BE77-A86C405928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pic>
        <p:nvPicPr>
          <p:cNvPr id="7" name="Picture 6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4D8E10B8-FE07-8025-F122-B29FAC3DBC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1" name="Picture 10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F7BF2405-0C36-345B-DB0D-3745894DC06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3" name="Picture 2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7297F6F1-1EC5-7ABA-5A24-2B8ABC8B4A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5" name="Picture 4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488D7089-25E9-4676-579F-BFDEE3BD78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6" name="Picture 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593F016C-F634-089E-DF5E-66DC3CE12D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901" y="877395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rgbClr val="116EA2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5C3CE79-B13F-8FD9-0529-46059F9FD1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007" y="2011622"/>
            <a:ext cx="10233429" cy="25102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Text/ pictures/ chart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8172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34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F4C0FA-7380-A345-8860-322B67A7C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712" y="4372057"/>
            <a:ext cx="10515600" cy="3841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0" b="1" spc="225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F60C1-5E5B-B943-8C0E-18A2EC529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715" y="3199877"/>
            <a:ext cx="10515600" cy="5461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68050-D394-41E3-8157-E352DD4C35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714" y="3922491"/>
            <a:ext cx="10515599" cy="273050"/>
          </a:xfrm>
        </p:spPr>
        <p:txBody>
          <a:bodyPr>
            <a:noAutofit/>
          </a:bodyPr>
          <a:lstStyle>
            <a:lvl1pPr marL="0" indent="0" algn="ctr">
              <a:buNone/>
              <a:defRPr sz="13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NAME, TITLE/POSITION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4A97D9A-65F0-D81A-BE79-704CAAA895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3BB6F50-7715-4401-C0D4-B4A0C655C5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8922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A512755-48F6-96CF-C0C4-B64C687D87D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5337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59A8580-4B8E-68B8-F8A5-9181579A02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432488"/>
            <a:ext cx="5586411" cy="1126415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BD057F6-DC5B-3223-A01A-9B0CD577F16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627940"/>
            <a:ext cx="5586411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F31D898-122A-32AD-377D-1A272FB641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950" y="5836445"/>
            <a:ext cx="6007895" cy="1021556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5F5C05D-2A29-53F0-C95E-CCA18AA24B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CE0E2CA-AD2A-4940-838D-EDD2A46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7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9F6BE14-1166-7363-D7B1-5F2162B087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5337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B8B3CFA-DD2B-2339-5EEA-7A0DF5EEAD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951" y="5836445"/>
            <a:ext cx="5683248" cy="764380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89F72CC-4F5F-9534-76D4-6A98A03AD1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432488"/>
            <a:ext cx="5586411" cy="1126415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B2112B6-A640-C500-9052-5D0063B531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627940"/>
            <a:ext cx="5586411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5169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18721E7-4F0F-1951-E206-7731AE1328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9463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89B5BE96-7F96-796F-3BB1-4180167176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950" y="5836445"/>
            <a:ext cx="6007895" cy="1021556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5AC1FC8-5096-DBD1-DB33-67A978086472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CE16CFE-9B94-01D4-EE96-BD09C66E1E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1704" y="1630464"/>
            <a:ext cx="5586411" cy="1223728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981D6AE-BEAA-1D77-8CE6-78A55A0CD65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71705" y="2895761"/>
            <a:ext cx="5586411" cy="2635128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60032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32" name="Picture 3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99AFD10-8D43-1A68-3229-132B2EAE71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51151" y="6129647"/>
            <a:ext cx="351632" cy="351632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8EB0EB6B-CD88-4FBD-4699-AC40CAA813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9463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5C68840B-ADEB-6618-BE96-858106AA21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704" y="5836445"/>
            <a:ext cx="5586411" cy="1021556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D969AA3-1FC7-AB76-08E7-9987D746A4DC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9424E36-AF7B-C391-3DD0-6CC4DC25B3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1704" y="1630464"/>
            <a:ext cx="5586411" cy="1223728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82403CD-7BD1-A7CE-9A4A-F71A93D3286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71705" y="2895761"/>
            <a:ext cx="5586411" cy="2635128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659846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32" name="Picture 3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99AFD10-8D43-1A68-3229-132B2EAE71C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51151" y="6129647"/>
            <a:ext cx="351632" cy="351632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C6557F8-3E4C-331B-D9F0-1361071AD3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7251" y="0"/>
            <a:ext cx="3517900" cy="6858000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2D96AC-1FCE-875B-F104-69928A311B5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11601" y="2627940"/>
            <a:ext cx="6946900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85B008B-AA95-7EE4-8C90-BE46BDDB1B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11599" y="1466811"/>
            <a:ext cx="6946900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</a:t>
            </a:r>
          </a:p>
          <a:p>
            <a:pPr lvl="0"/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210739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8E8EA44A-775A-D852-4E97-C5B578BCFC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51151" y="6129647"/>
            <a:ext cx="351632" cy="351632"/>
          </a:xfrm>
          <a:prstGeom prst="rect">
            <a:avLst/>
          </a:prstGeom>
        </p:spPr>
      </p:pic>
      <p:pic>
        <p:nvPicPr>
          <p:cNvPr id="11" name="Picture 10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0DCC50D6-8094-133D-8FF9-E68D36304A6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14" name="Picture 13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45D06C7-34C8-BF10-6AF8-84A09F01A0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2" name="Picture 1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6833629D-336A-B9FA-2A6B-571B6B8041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16" name="Picture 15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10FD7EA3-7407-1D8A-B199-2C7E859AE7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18" name="Picture 17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687BB61D-BBA2-C7FB-F08E-28DA5C11CD6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pic>
        <p:nvPicPr>
          <p:cNvPr id="25" name="Picture 24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7E2ABA1E-A8C8-34C3-2749-EA48813D586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F4DB832-7070-13CE-4108-00F6CAA82B0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27940"/>
            <a:ext cx="7239792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5651EA60-CF65-1DA3-3360-D8353487B35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74099" y="0"/>
            <a:ext cx="3517900" cy="6921260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97CF8AF-D8F5-A666-741C-D73B5012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1432487"/>
            <a:ext cx="7239793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DFBB943-0F32-0710-CB7A-7C0B177CE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</p:spTree>
    <p:extLst>
      <p:ext uri="{BB962C8B-B14F-4D97-AF65-F5344CB8AC3E}">
        <p14:creationId xmlns:p14="http://schemas.microsoft.com/office/powerpoint/2010/main" val="68575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804E5E34-C89F-20A0-D6CD-C9F9D5ECB2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29" name="Picture 28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D1B5FA0F-2A64-1D11-FF9A-1E9F54915E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3" name="Picture 32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FDBEE849-60DF-D864-3807-0A5AE76B87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46646" y="5198831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16" name="Picture 1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69FA57B4-0AC1-EBEA-2C51-B21B8A11A20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30" name="Picture 2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939D2F6-DA05-7ACC-3C71-6AFAC54A995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31" name="Picture 30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37B83985-9022-48B0-D39E-D9B826FF70F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35" name="Picture 34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4135EAC6-C52E-434F-8014-45C185C123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93F648C-BB55-75C1-B73D-B02A9D6EC5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627940"/>
            <a:ext cx="5586411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603AE3D-F5A2-94A5-1239-2CB6915224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F35FC9D-4F95-F567-8816-8E5710E028C0}"/>
              </a:ext>
            </a:extLst>
          </p:cNvPr>
          <p:cNvSpPr/>
          <p:nvPr userDrawn="1"/>
        </p:nvSpPr>
        <p:spPr>
          <a:xfrm>
            <a:off x="6743419" y="1389844"/>
            <a:ext cx="4588560" cy="45868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1782248-6B85-A28D-2F34-6FB959453C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788" y="1432487"/>
            <a:ext cx="5586411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F124D9E-51E3-AA78-E0C3-C356539FAB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3419" y="1325470"/>
            <a:ext cx="4470280" cy="4469406"/>
          </a:xfrm>
          <a:custGeom>
            <a:avLst/>
            <a:gdLst>
              <a:gd name="connsiteX0" fmla="*/ 5043949 w 10087897"/>
              <a:gd name="connsiteY0" fmla="*/ 0 h 10087896"/>
              <a:gd name="connsiteX1" fmla="*/ 10087897 w 10087897"/>
              <a:gd name="connsiteY1" fmla="*/ 5043948 h 10087896"/>
              <a:gd name="connsiteX2" fmla="*/ 5043949 w 10087897"/>
              <a:gd name="connsiteY2" fmla="*/ 10087896 h 10087896"/>
              <a:gd name="connsiteX3" fmla="*/ 0 w 10087897"/>
              <a:gd name="connsiteY3" fmla="*/ 5043948 h 10087896"/>
              <a:gd name="connsiteX4" fmla="*/ 5043949 w 10087897"/>
              <a:gd name="connsiteY4" fmla="*/ 0 h 100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7897" h="10087896">
                <a:moveTo>
                  <a:pt x="5043949" y="0"/>
                </a:moveTo>
                <a:cubicBezTo>
                  <a:pt x="7829645" y="0"/>
                  <a:pt x="10087897" y="2258252"/>
                  <a:pt x="10087897" y="5043948"/>
                </a:cubicBezTo>
                <a:cubicBezTo>
                  <a:pt x="10087897" y="7829644"/>
                  <a:pt x="7829645" y="10087896"/>
                  <a:pt x="5043949" y="10087896"/>
                </a:cubicBezTo>
                <a:cubicBezTo>
                  <a:pt x="2258252" y="10087896"/>
                  <a:pt x="0" y="7829644"/>
                  <a:pt x="0" y="5043948"/>
                </a:cubicBezTo>
                <a:cubicBezTo>
                  <a:pt x="0" y="2258252"/>
                  <a:pt x="2258252" y="0"/>
                  <a:pt x="504394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347751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98ADDC-CC7F-7B46-BE09-E734735B99F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6571-1E0B-5049-A56F-A4DB6660C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649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173B79D-4387-0746-857F-F4B685E5D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799" y="633175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/>
            </a:lvl1pPr>
          </a:lstStyle>
          <a:p>
            <a:fld id="{4CE0E2CA-AD2A-4940-838D-EDD2A461CD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6CA54-BEA8-9A44-A7B9-D1948FCF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0222"/>
            <a:ext cx="10515600" cy="546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75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7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9" r:id="rId13"/>
    <p:sldLayoutId id="2147483705" r:id="rId14"/>
    <p:sldLayoutId id="2147483656" r:id="rId15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049854-B06D-95E7-AAB2-CCBF42BF80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93D1ED-742A-93F9-DD21-DFCA4681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RCSS 4</a:t>
            </a:r>
            <a:r>
              <a:rPr lang="en-US" baseline="30000" dirty="0"/>
              <a:t>th</a:t>
            </a:r>
            <a:r>
              <a:rPr lang="en-US" dirty="0"/>
              <a:t> Grade Problem of the Day 2025-2026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950AF-2810-6E5C-A4D8-DAEB6DA599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Teaching and Learning: Numeracy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C7CDF1-0FFD-ABB3-4542-433A905D57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2DDE3E-998B-6C81-81F8-D0FA210967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63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307B5-5635-1D92-DFCB-AF102DD687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11: POD: Day 1</a:t>
            </a:r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0F239551-6FDC-3862-20F9-08A424E81AE9}"/>
              </a:ext>
            </a:extLst>
          </p:cNvPr>
          <p:cNvPicPr>
            <a:picLocks noGrp="1" noChangeAspect="1"/>
          </p:cNvPicPr>
          <p:nvPr>
            <p:ph type="tbl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0" y="1933574"/>
            <a:ext cx="8422899" cy="46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38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B1298E2A-2812-F9D9-00B9-1E65DC311F82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9F332-46B7-8829-ECC4-257EA7D68A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11: POD: Day 2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8851474-FBE8-72D5-19DC-617CB2972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50" y="1934308"/>
            <a:ext cx="8485450" cy="432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50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6EE2E2F7-DE1C-D41B-FEC0-882E5BBD76B0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F91D4-0F6A-A679-3086-E200688421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11: POD: Day 3</a:t>
            </a:r>
          </a:p>
        </p:txBody>
      </p:sp>
      <p:pic>
        <p:nvPicPr>
          <p:cNvPr id="5" name="Picture 4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8EECC42E-9908-BCAB-C53C-E54D68808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934308"/>
            <a:ext cx="9146700" cy="420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7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E90A1ACB-3B2A-116F-A31B-881F961A29A9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481C2-A48C-E1EA-A359-BC27179786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11: POD: Day 4</a:t>
            </a:r>
          </a:p>
        </p:txBody>
      </p:sp>
      <p:pic>
        <p:nvPicPr>
          <p:cNvPr id="5" name="Picture 4" descr="A screenshot of a math game&#10;&#10;AI-generated content may be incorrect.">
            <a:extLst>
              <a:ext uri="{FF2B5EF4-FFF2-40B4-BE49-F238E27FC236}">
                <a16:creationId xmlns:a16="http://schemas.microsoft.com/office/drawing/2014/main" id="{D8EA13EC-08F7-6FFA-388D-7B53D8CE5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692000"/>
            <a:ext cx="8512201" cy="456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20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D304D6D6-C172-2618-E51B-2A0AAEDD6F42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r>
              <a:rPr lang="en-US" dirty="0"/>
              <a:t>Video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C8E60-EF1A-9EBC-A75E-67B031E944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11: POD: Day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4C8F8-FFFC-0B7C-75F0-CAE4438CF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750" y="687938"/>
            <a:ext cx="5973435" cy="1021518"/>
          </a:xfrm>
          <a:prstGeom prst="rect">
            <a:avLst/>
          </a:prstGeom>
        </p:spPr>
      </p:pic>
      <p:pic>
        <p:nvPicPr>
          <p:cNvPr id="5" name="Birthday Candles">
            <a:hlinkClick r:id="" action="ppaction://media"/>
            <a:extLst>
              <a:ext uri="{FF2B5EF4-FFF2-40B4-BE49-F238E27FC236}">
                <a16:creationId xmlns:a16="http://schemas.microsoft.com/office/drawing/2014/main" id="{32C91AF7-5844-C34D-3CA7-3708D935D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8700" y="1934308"/>
            <a:ext cx="8623300" cy="44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CSS Color">
      <a:dk1>
        <a:srgbClr val="000000"/>
      </a:dk1>
      <a:lt1>
        <a:srgbClr val="FFFFFF"/>
      </a:lt1>
      <a:dk2>
        <a:srgbClr val="09212B"/>
      </a:dk2>
      <a:lt2>
        <a:srgbClr val="F6F6F6"/>
      </a:lt2>
      <a:accent1>
        <a:srgbClr val="006EA0"/>
      </a:accent1>
      <a:accent2>
        <a:srgbClr val="98C6D9"/>
      </a:accent2>
      <a:accent3>
        <a:srgbClr val="CBE1EC"/>
      </a:accent3>
      <a:accent4>
        <a:srgbClr val="E8B548"/>
      </a:accent4>
      <a:accent5>
        <a:srgbClr val="FAD777"/>
      </a:accent5>
      <a:accent6>
        <a:srgbClr val="E98B2C"/>
      </a:accent6>
      <a:hlink>
        <a:srgbClr val="006EA0"/>
      </a:hlink>
      <a:folHlink>
        <a:srgbClr val="98C6D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CSS_Presentation_2021_Template [Read-Only]" id="{240D82F8-9361-4A37-947D-AF4787FB85A6}" vid="{8E2B2370-FDAC-4F32-892B-3749F81A8D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A8CA33B7E6FB40A3635EEEB73F1479" ma:contentTypeVersion="18" ma:contentTypeDescription="Create a new document." ma:contentTypeScope="" ma:versionID="f3f049311fe5cc25338042abe9a3be53">
  <xsd:schema xmlns:xsd="http://www.w3.org/2001/XMLSchema" xmlns:xs="http://www.w3.org/2001/XMLSchema" xmlns:p="http://schemas.microsoft.com/office/2006/metadata/properties" xmlns:ns2="585fbf56-9041-4799-9f82-08bd0c505907" xmlns:ns3="7826e52b-9789-4db9-ab08-34e5726b4666" targetNamespace="http://schemas.microsoft.com/office/2006/metadata/properties" ma:root="true" ma:fieldsID="0f8c27f88e8475efc2b525ff6061670e" ns2:_="" ns3:_="">
    <xsd:import namespace="585fbf56-9041-4799-9f82-08bd0c505907"/>
    <xsd:import namespace="7826e52b-9789-4db9-ab08-34e5726b46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fbf56-9041-4799-9f82-08bd0c5059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1099b82-bc8d-4345-9a6b-b409626404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6e52b-9789-4db9-ab08-34e5726b466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c41ae949-a9f0-451b-853f-3631a3167e24}" ma:internalName="TaxCatchAll" ma:showField="CatchAllData" ma:web="7826e52b-9789-4db9-ab08-34e5726b46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85fbf56-9041-4799-9f82-08bd0c505907">
      <Terms xmlns="http://schemas.microsoft.com/office/infopath/2007/PartnerControls"/>
    </lcf76f155ced4ddcb4097134ff3c332f>
    <TaxCatchAll xmlns="7826e52b-9789-4db9-ab08-34e5726b4666" xsi:nil="true"/>
  </documentManagement>
</p:properties>
</file>

<file path=customXml/itemProps1.xml><?xml version="1.0" encoding="utf-8"?>
<ds:datastoreItem xmlns:ds="http://schemas.openxmlformats.org/officeDocument/2006/customXml" ds:itemID="{9601ECFB-228A-4D05-9FBC-DD9C0CAC96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EB4E24-627E-4C05-B05C-D138875E38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5fbf56-9041-4799-9f82-08bd0c505907"/>
    <ds:schemaRef ds:uri="7826e52b-9789-4db9-ab08-34e5726b46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1AB178-51CC-40B9-A92E-42ACBC77AB17}">
  <ds:schemaRefs>
    <ds:schemaRef ds:uri="195b5354-f035-4290-b4c7-2d77165ee927"/>
    <ds:schemaRef ds:uri="635f9498-9e67-4026-9a38-dc4d699ba3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85fbf56-9041-4799-9f82-08bd0c505907"/>
    <ds:schemaRef ds:uri="7826e52b-9789-4db9-ab08-34e5726b466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RCSS_Presentation_2021_Template</Template>
  <TotalTime>1373</TotalTime>
  <Words>5768</Words>
  <Application>Microsoft Office PowerPoint</Application>
  <PresentationFormat>Widescreen</PresentationFormat>
  <Paragraphs>841</Paragraphs>
  <Slides>6</Slides>
  <Notes>0</Notes>
  <HiddenSlides>0</HiddenSlides>
  <MMClips>45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RCSS 4th Grade Problem of the Day 2025-2026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Kinesha Ponder</dc:creator>
  <cp:lastModifiedBy>Jenkins, Angela</cp:lastModifiedBy>
  <cp:revision>160</cp:revision>
  <dcterms:created xsi:type="dcterms:W3CDTF">2021-10-13T14:32:03Z</dcterms:created>
  <dcterms:modified xsi:type="dcterms:W3CDTF">2025-10-26T23:06:59Z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0x010100FBA8CA33B7E6FB40A3635EEEB73F1479</vt:lpwstr>
  </property>
  <property fmtid="{D5CDD505-2E9C-101B-9397-08002B2CF9AE}" pid="3" name="MediaServiceImageTags">
    <vt:lpwstr/>
  </property>
</Properties>
</file>